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97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62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71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58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675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55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40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119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52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168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58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07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inecraftreadlearnandmore.wordpress.com/2014/05/21/sadly-a-minecraft-poe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inecraftreadlearnandmore.wordpress.com/2014/05/21/sadly-a-minecraft-poe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5637991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b="1" dirty="0" smtClean="0">
                <a:ln/>
                <a:solidFill>
                  <a:schemeClr val="accent3"/>
                </a:solidFill>
              </a:rPr>
              <a:t>The 4</a:t>
            </a:r>
            <a:r>
              <a:rPr lang="en-GB" b="1" baseline="30000" dirty="0" smtClean="0">
                <a:ln/>
                <a:solidFill>
                  <a:schemeClr val="accent3"/>
                </a:solidFill>
              </a:rPr>
              <a:t>th</a:t>
            </a:r>
            <a:r>
              <a:rPr lang="en-GB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GB" b="1" dirty="0" err="1" smtClean="0">
                <a:ln/>
                <a:solidFill>
                  <a:schemeClr val="accent3"/>
                </a:solidFill>
              </a:rPr>
              <a:t>poam</a:t>
            </a:r>
            <a:endParaRPr lang="en-GB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717032"/>
            <a:ext cx="6400800" cy="1752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GB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It is about the </a:t>
            </a:r>
            <a:r>
              <a:rPr lang="en-GB" b="1" dirty="0" smtClean="0">
                <a:hlinkClick r:id="rId3"/>
              </a:rPr>
              <a:t>Sadly </a:t>
            </a:r>
            <a:r>
              <a:rPr lang="en-GB" b="1" dirty="0">
                <a:hlinkClick r:id="rId3"/>
              </a:rPr>
              <a:t>a</a:t>
            </a:r>
            <a:r>
              <a:rPr lang="en-GB" b="1" dirty="0" smtClean="0">
                <a:hlinkClick r:id="rId3"/>
              </a:rPr>
              <a:t> </a:t>
            </a:r>
            <a:r>
              <a:rPr lang="en-GB" b="1" dirty="0" err="1" smtClean="0">
                <a:hlinkClick r:id="rId3"/>
              </a:rPr>
              <a:t>Minecraft</a:t>
            </a:r>
            <a:r>
              <a:rPr lang="en-GB" b="1" dirty="0" smtClean="0">
                <a:hlinkClick r:id="rId3"/>
              </a:rPr>
              <a:t> Poem</a:t>
            </a:r>
            <a:r>
              <a:rPr lang="en-GB" b="1" dirty="0" smtClean="0"/>
              <a:t>.</a:t>
            </a:r>
            <a:endParaRPr lang="en-GB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2205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51216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b="1" dirty="0" smtClean="0">
                <a:hlinkClick r:id="rId2"/>
              </a:rPr>
              <a:t>Sadly </a:t>
            </a:r>
            <a:r>
              <a:rPr lang="en-GB" b="1" dirty="0">
                <a:hlinkClick r:id="rId2"/>
              </a:rPr>
              <a:t>a</a:t>
            </a:r>
            <a:r>
              <a:rPr lang="en-GB" b="1" dirty="0" smtClean="0">
                <a:hlinkClick r:id="rId2"/>
              </a:rPr>
              <a:t> </a:t>
            </a:r>
            <a:r>
              <a:rPr lang="en-GB" b="1" dirty="0" err="1" smtClean="0">
                <a:hlinkClick r:id="rId2"/>
              </a:rPr>
              <a:t>Minecraft</a:t>
            </a:r>
            <a:r>
              <a:rPr lang="en-GB" b="1" dirty="0" smtClean="0">
                <a:hlinkClick r:id="rId2"/>
              </a:rPr>
              <a:t> Poem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en-GB" dirty="0" smtClean="0"/>
              <a:t>One sad day in </a:t>
            </a:r>
            <a:r>
              <a:rPr lang="en-GB" dirty="0" err="1" smtClean="0"/>
              <a:t>Minecraft</a:t>
            </a:r>
            <a:r>
              <a:rPr lang="en-GB" dirty="0" smtClean="0"/>
              <a:t>,</a:t>
            </a:r>
          </a:p>
          <a:p>
            <a:r>
              <a:rPr lang="en-GB" dirty="0" smtClean="0"/>
              <a:t>a creeper was at the door.</a:t>
            </a:r>
          </a:p>
          <a:p>
            <a:r>
              <a:rPr lang="en-GB" dirty="0" smtClean="0"/>
              <a:t>Zombies, spiders, skeletons,</a:t>
            </a:r>
          </a:p>
          <a:p>
            <a:r>
              <a:rPr lang="en-GB" dirty="0" smtClean="0"/>
              <a:t>and oh so much more.</a:t>
            </a:r>
          </a:p>
          <a:p>
            <a:r>
              <a:rPr lang="en-GB" dirty="0" smtClean="0"/>
              <a:t>I had no </a:t>
            </a:r>
            <a:r>
              <a:rPr lang="en-GB" dirty="0" err="1" smtClean="0"/>
              <a:t>armor</a:t>
            </a:r>
            <a:r>
              <a:rPr lang="en-GB" dirty="0" smtClean="0"/>
              <a:t>, I had no sword,</a:t>
            </a:r>
          </a:p>
          <a:p>
            <a:r>
              <a:rPr lang="en-GB" dirty="0" smtClean="0"/>
              <a:t>all I really had was a huge downpour.</a:t>
            </a:r>
          </a:p>
          <a:p>
            <a:r>
              <a:rPr lang="en-GB" dirty="0" smtClean="0"/>
              <a:t>But all the mobs just broke through.</a:t>
            </a:r>
          </a:p>
          <a:p>
            <a:r>
              <a:rPr lang="en-GB" dirty="0" smtClean="0"/>
              <a:t>I had to think, but that I couldn’t do.</a:t>
            </a:r>
          </a:p>
          <a:p>
            <a:r>
              <a:rPr lang="en-GB" dirty="0" smtClean="0"/>
              <a:t>I soon got creamed by the mobs at the door,</a:t>
            </a:r>
          </a:p>
          <a:p>
            <a:r>
              <a:rPr lang="en-GB" dirty="0" smtClean="0"/>
              <a:t>and I was there no more, no more.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233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100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4th poam</vt:lpstr>
      <vt:lpstr>Sadly a Minecraft Poem</vt:lpstr>
    </vt:vector>
  </TitlesOfParts>
  <Company>The Grange School &amp; Sports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1st poam</dc:title>
  <dc:creator>14thompsonj.nh</dc:creator>
  <cp:lastModifiedBy>14thompsonj.nh</cp:lastModifiedBy>
  <cp:revision>5</cp:revision>
  <dcterms:created xsi:type="dcterms:W3CDTF">2015-05-22T08:46:54Z</dcterms:created>
  <dcterms:modified xsi:type="dcterms:W3CDTF">2015-05-22T09:46:03Z</dcterms:modified>
</cp:coreProperties>
</file>