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97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62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71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58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67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55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40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119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52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16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58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07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inecraftreadlearnandmore.wordpress.com/2014/05/18/the-creeper-at-the-doo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inecraftreadlearnandmore.wordpress.com/2014/05/18/the-creeper-at-the-doo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b="1" dirty="0" smtClean="0">
                <a:ln/>
                <a:solidFill>
                  <a:schemeClr val="accent3"/>
                </a:solidFill>
              </a:rPr>
              <a:t>The 3ed </a:t>
            </a:r>
            <a:r>
              <a:rPr lang="en-GB" b="1" dirty="0" err="1" smtClean="0">
                <a:ln/>
                <a:solidFill>
                  <a:schemeClr val="accent3"/>
                </a:solidFill>
              </a:rPr>
              <a:t>poam</a:t>
            </a:r>
            <a:endParaRPr lang="en-GB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1752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GB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It is about the </a:t>
            </a:r>
            <a:r>
              <a:rPr lang="en-GB" b="1" dirty="0" smtClean="0">
                <a:hlinkClick r:id="rId3"/>
              </a:rPr>
              <a:t>Creeper </a:t>
            </a:r>
          </a:p>
          <a:p>
            <a:r>
              <a:rPr lang="en-GB" b="1" dirty="0" smtClean="0">
                <a:hlinkClick r:id="rId3"/>
              </a:rPr>
              <a:t>at the Door</a:t>
            </a:r>
            <a:endParaRPr lang="en-GB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220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51216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b="1" dirty="0" smtClean="0">
                <a:hlinkClick r:id="rId2"/>
              </a:rPr>
              <a:t>The Creeper at the Door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GB" dirty="0" smtClean="0"/>
              <a:t>One night I heard a hissing sound</a:t>
            </a:r>
          </a:p>
          <a:p>
            <a:r>
              <a:rPr lang="en-GB" dirty="0" smtClean="0"/>
              <a:t>that was close behind the door.</a:t>
            </a:r>
          </a:p>
          <a:p>
            <a:r>
              <a:rPr lang="en-GB" dirty="0" smtClean="0"/>
              <a:t>It was scary, very scary,</a:t>
            </a:r>
          </a:p>
          <a:p>
            <a:r>
              <a:rPr lang="en-GB" dirty="0" smtClean="0"/>
              <a:t>this hissing sound came more!</a:t>
            </a:r>
          </a:p>
          <a:p>
            <a:r>
              <a:rPr lang="en-GB" dirty="0" smtClean="0"/>
              <a:t>I started thinking what it was</a:t>
            </a:r>
          </a:p>
          <a:p>
            <a:r>
              <a:rPr lang="en-GB" dirty="0" smtClean="0"/>
              <a:t>but soon I thought no more.</a:t>
            </a:r>
          </a:p>
          <a:p>
            <a:r>
              <a:rPr lang="en-GB" dirty="0" smtClean="0"/>
              <a:t>I went outside with a fake foam sword</a:t>
            </a:r>
          </a:p>
          <a:p>
            <a:r>
              <a:rPr lang="en-GB" dirty="0" smtClean="0"/>
              <a:t>but then it went . . . KABOOM!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233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73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3ed poam</vt:lpstr>
      <vt:lpstr>The Creeper at the Door</vt:lpstr>
    </vt:vector>
  </TitlesOfParts>
  <Company>The Grange School &amp; Sports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1st poam</dc:title>
  <dc:creator>14thompsonj.nh</dc:creator>
  <cp:lastModifiedBy>14thompsonj.nh</cp:lastModifiedBy>
  <cp:revision>4</cp:revision>
  <dcterms:created xsi:type="dcterms:W3CDTF">2015-05-22T08:46:54Z</dcterms:created>
  <dcterms:modified xsi:type="dcterms:W3CDTF">2015-05-22T09:20:39Z</dcterms:modified>
</cp:coreProperties>
</file>