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974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627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4710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58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675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55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408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119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525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16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587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D8794-C6CB-44E7-9076-EAF98238FC9D}" type="datetimeFigureOut">
              <a:rPr lang="en-GB" smtClean="0"/>
              <a:t>22/05/2015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D6DC1A-1935-47F9-AEAE-6F476D8026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07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inecraftreadlearnandmore.wordpress.com/2014/05/09/minecraft-turn-around-in-a-cave-a-poem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16632"/>
            <a:ext cx="7772400" cy="147002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GB" b="1" dirty="0" smtClean="0">
                <a:ln/>
                <a:solidFill>
                  <a:schemeClr val="accent3"/>
                </a:solidFill>
              </a:rPr>
              <a:t>The 2</a:t>
            </a:r>
            <a:r>
              <a:rPr lang="en-GB" b="1" baseline="30000" dirty="0" smtClean="0">
                <a:ln/>
                <a:solidFill>
                  <a:schemeClr val="accent3"/>
                </a:solidFill>
              </a:rPr>
              <a:t>ED</a:t>
            </a:r>
            <a:r>
              <a:rPr lang="en-GB" b="1" dirty="0" smtClean="0">
                <a:ln/>
                <a:solidFill>
                  <a:schemeClr val="accent3"/>
                </a:solidFill>
              </a:rPr>
              <a:t> </a:t>
            </a:r>
            <a:r>
              <a:rPr lang="en-GB" b="1" dirty="0" err="1" smtClean="0">
                <a:ln/>
                <a:solidFill>
                  <a:schemeClr val="accent3"/>
                </a:solidFill>
              </a:rPr>
              <a:t>poam</a:t>
            </a:r>
            <a:endParaRPr lang="en-GB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013176"/>
            <a:ext cx="6400800" cy="1752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GB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It is about the </a:t>
            </a:r>
            <a:r>
              <a:rPr lang="en-GB" b="1" cap="all" dirty="0" err="1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hlinkClick r:id="rId3"/>
              </a:rPr>
              <a:t>Minecraft</a:t>
            </a:r>
            <a:r>
              <a:rPr lang="en-GB" b="1" cap="all" dirty="0" smtClean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  <a:hlinkClick r:id="rId3"/>
              </a:rPr>
              <a:t> </a:t>
            </a:r>
            <a:r>
              <a:rPr lang="en-GB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hlinkClick r:id="rId3"/>
              </a:rPr>
              <a:t>Turn Around in a Cave</a:t>
            </a:r>
            <a:r>
              <a:rPr lang="en-GB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  <a:endParaRPr lang="en-GB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8220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512168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GB" b="1" dirty="0" err="1" smtClean="0"/>
              <a:t>Minecraft</a:t>
            </a:r>
            <a:r>
              <a:rPr lang="en-GB" b="1" dirty="0" smtClean="0"/>
              <a:t> Turn Around in a Cave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r>
              <a:rPr lang="en-GB" dirty="0" smtClean="0"/>
              <a:t>One day I was mining in a cave for some ore,</a:t>
            </a:r>
          </a:p>
          <a:p>
            <a:r>
              <a:rPr lang="en-GB" dirty="0" smtClean="0"/>
              <a:t>I was going to find something – of that I was sure.</a:t>
            </a:r>
          </a:p>
          <a:p>
            <a:r>
              <a:rPr lang="en-GB" dirty="0" smtClean="0"/>
              <a:t>So I found Lapis, I found gold, red stone (no problem), coal was easy</a:t>
            </a:r>
          </a:p>
          <a:p>
            <a:r>
              <a:rPr lang="en-GB" dirty="0" smtClean="0"/>
              <a:t>All I really want now is diamonds (it is not breezy).</a:t>
            </a:r>
          </a:p>
          <a:p>
            <a:r>
              <a:rPr lang="en-GB" dirty="0" smtClean="0"/>
              <a:t>But wait, what is that shiny blue ore?</a:t>
            </a:r>
          </a:p>
          <a:p>
            <a:r>
              <a:rPr lang="en-GB" dirty="0" smtClean="0"/>
              <a:t>I found diamonds, not one but more!</a:t>
            </a:r>
          </a:p>
          <a:p>
            <a:r>
              <a:rPr lang="en-GB" dirty="0" smtClean="0"/>
              <a:t>But then as I went to mine this wonderful ore,</a:t>
            </a:r>
          </a:p>
          <a:p>
            <a:r>
              <a:rPr lang="en-GB" dirty="0" smtClean="0"/>
              <a:t>A creeper snuck up behind me, and I was there no more.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9233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120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The 2ED poam</vt:lpstr>
      <vt:lpstr>Minecraft Turn Around in a Cave</vt:lpstr>
    </vt:vector>
  </TitlesOfParts>
  <Company>The Grange School &amp; Sports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1st poam</dc:title>
  <dc:creator>14thompsonj.nh</dc:creator>
  <cp:lastModifiedBy>14thompsonj.nh</cp:lastModifiedBy>
  <cp:revision>3</cp:revision>
  <dcterms:created xsi:type="dcterms:W3CDTF">2015-05-22T08:46:54Z</dcterms:created>
  <dcterms:modified xsi:type="dcterms:W3CDTF">2015-05-22T09:13:45Z</dcterms:modified>
</cp:coreProperties>
</file>