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1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7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5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1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2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6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8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necraftreadlearnandmore.wordpress.com/2014/07/09/my-minecraft-lan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b="1" dirty="0" smtClean="0">
                <a:ln/>
                <a:solidFill>
                  <a:schemeClr val="accent3"/>
                </a:solidFill>
              </a:rPr>
              <a:t>The 1</a:t>
            </a:r>
            <a:r>
              <a:rPr lang="en-GB" b="1" baseline="30000" dirty="0" smtClean="0">
                <a:ln/>
                <a:solidFill>
                  <a:schemeClr val="accent3"/>
                </a:solidFill>
              </a:rPr>
              <a:t>st</a:t>
            </a:r>
            <a:r>
              <a:rPr lang="en-GB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GB" b="1" dirty="0" err="1" smtClean="0">
                <a:ln/>
                <a:solidFill>
                  <a:schemeClr val="accent3"/>
                </a:solidFill>
              </a:rPr>
              <a:t>poam</a:t>
            </a:r>
            <a:endParaRPr lang="en-GB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 is about the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mincraft</a:t>
            </a:r>
            <a:endParaRPr lang="en-GB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zomibi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20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C000"/>
                </a:solidFill>
                <a:hlinkClick r:id="rId2"/>
              </a:rPr>
              <a:t>My </a:t>
            </a:r>
            <a:r>
              <a:rPr lang="en-GB" b="1" dirty="0" err="1" smtClean="0">
                <a:solidFill>
                  <a:srgbClr val="FFC000"/>
                </a:solidFill>
                <a:hlinkClick r:id="rId2"/>
              </a:rPr>
              <a:t>Minecraft</a:t>
            </a:r>
            <a:r>
              <a:rPr lang="en-GB" b="1" dirty="0" smtClean="0">
                <a:solidFill>
                  <a:srgbClr val="FFC000"/>
                </a:solidFill>
                <a:hlinkClick r:id="rId2"/>
              </a:rPr>
              <a:t> Land</a:t>
            </a:r>
            <a:r>
              <a:rPr lang="en-GB" b="1" dirty="0" smtClean="0">
                <a:solidFill>
                  <a:srgbClr val="FFC000"/>
                </a:solidFill>
              </a:rPr>
              <a:t> poem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>
                <a:effectLst/>
              </a:rPr>
              <a:t>My </a:t>
            </a:r>
            <a:r>
              <a:rPr lang="en-GB" dirty="0" err="1" smtClean="0">
                <a:effectLst/>
              </a:rPr>
              <a:t>Minecraft</a:t>
            </a:r>
            <a:r>
              <a:rPr lang="en-GB" dirty="0" smtClean="0">
                <a:effectLst/>
              </a:rPr>
              <a:t> Land has a big, mossy tree fort.</a:t>
            </a:r>
          </a:p>
          <a:p>
            <a:r>
              <a:rPr lang="en-GB" dirty="0" smtClean="0">
                <a:effectLst/>
              </a:rPr>
              <a:t>It has a water park, too, with slides big and short.</a:t>
            </a:r>
          </a:p>
          <a:p>
            <a:r>
              <a:rPr lang="en-GB" dirty="0" smtClean="0">
                <a:effectLst/>
              </a:rPr>
              <a:t>I built a hidden maze inside a water fall.</a:t>
            </a:r>
          </a:p>
          <a:p>
            <a:r>
              <a:rPr lang="en-GB" dirty="0" smtClean="0">
                <a:effectLst/>
              </a:rPr>
              <a:t>I also have a party room, where I have a ball!</a:t>
            </a:r>
          </a:p>
          <a:p>
            <a:r>
              <a:rPr lang="en-GB" dirty="0" smtClean="0">
                <a:effectLst/>
              </a:rPr>
              <a:t>Next to my mansion, there is a cemetery,</a:t>
            </a:r>
          </a:p>
          <a:p>
            <a:r>
              <a:rPr lang="en-GB" dirty="0" smtClean="0">
                <a:effectLst/>
              </a:rPr>
              <a:t>Down deep underground, it is very scary.</a:t>
            </a:r>
          </a:p>
          <a:p>
            <a:r>
              <a:rPr lang="en-GB" dirty="0" smtClean="0">
                <a:effectLst/>
              </a:rPr>
              <a:t>I have a town that’s snowy and cold.</a:t>
            </a:r>
          </a:p>
          <a:p>
            <a:r>
              <a:rPr lang="en-GB" dirty="0" smtClean="0">
                <a:effectLst/>
              </a:rPr>
              <a:t>There’s a pyramid on water made of diamond and gold.</a:t>
            </a:r>
          </a:p>
          <a:p>
            <a:r>
              <a:rPr lang="en-GB" dirty="0" smtClean="0">
                <a:effectLst/>
              </a:rPr>
              <a:t>In the middle of my land, there’s a huge power source,</a:t>
            </a:r>
          </a:p>
          <a:p>
            <a:r>
              <a:rPr lang="en-GB" dirty="0" smtClean="0">
                <a:effectLst/>
              </a:rPr>
              <a:t>And everybody’s houses, including mine of course!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923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1st poam</vt:lpstr>
      <vt:lpstr>My Minecraft Land poem</vt:lpstr>
    </vt:vector>
  </TitlesOfParts>
  <Company>The Grange School &amp; Sports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1st poam</dc:title>
  <dc:creator>14thompsonj.nh</dc:creator>
  <cp:lastModifiedBy>14thompsonj.nh</cp:lastModifiedBy>
  <cp:revision>2</cp:revision>
  <dcterms:created xsi:type="dcterms:W3CDTF">2015-05-22T08:46:54Z</dcterms:created>
  <dcterms:modified xsi:type="dcterms:W3CDTF">2015-05-22T09:05:43Z</dcterms:modified>
</cp:coreProperties>
</file>